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3" d="100"/>
          <a:sy n="93" d="100"/>
        </p:scale>
        <p:origin x="-1061" y="-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t>25.04.2016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t>25.04.2016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 durch Klicken hinzufügen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t>25.04.2016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t>25.04.2016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t>25.04.2016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t>25.04.2016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t>25.04.2016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t>25.04.2016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t>25.04.2016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t>25.04.2016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t>25.04.2016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A50D42-C9CD-4801-B293-61D1F53EC57E}" type="datetimeFigureOut">
              <a:rPr lang="de-DE" smtClean="0"/>
              <a:t>25.04.2016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6AE60A-B69C-4790-82F7-3882EDF23186}" type="slidenum">
              <a:rPr lang="de-DE" smtClean="0"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uppieren 5"/>
          <p:cNvGrpSpPr/>
          <p:nvPr/>
        </p:nvGrpSpPr>
        <p:grpSpPr>
          <a:xfrm>
            <a:off x="107504" y="-27384"/>
            <a:ext cx="3600400" cy="4018806"/>
            <a:chOff x="2024793" y="967879"/>
            <a:chExt cx="3600400" cy="4018806"/>
          </a:xfrm>
        </p:grpSpPr>
        <p:sp>
          <p:nvSpPr>
            <p:cNvPr id="4" name="Rechteck 3"/>
            <p:cNvSpPr/>
            <p:nvPr/>
          </p:nvSpPr>
          <p:spPr>
            <a:xfrm>
              <a:off x="2024793" y="967879"/>
              <a:ext cx="3024336" cy="3770263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de-DE" sz="23900" cap="none" spc="0" dirty="0" smtClean="0">
                  <a:ln w="10541" cmpd="sng">
                    <a:solidFill>
                      <a:schemeClr val="accent1">
                        <a:shade val="88000"/>
                        <a:satMod val="110000"/>
                      </a:schemeClr>
                    </a:solidFill>
                    <a:prstDash val="solid"/>
                  </a:ln>
                  <a:solidFill>
                    <a:schemeClr val="tx2">
                      <a:lumMod val="75000"/>
                    </a:schemeClr>
                  </a:solidFill>
                  <a:effectLst/>
                  <a:latin typeface="BN Machine" panose="00000400000000000000" pitchFamily="2" charset="0"/>
                </a:rPr>
                <a:t>C</a:t>
              </a:r>
              <a:endParaRPr lang="de-DE" sz="23900" cap="none" spc="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effectLst/>
                <a:latin typeface="BN Machine" panose="00000400000000000000" pitchFamily="2" charset="0"/>
              </a:endParaRPr>
            </a:p>
          </p:txBody>
        </p:sp>
        <p:sp>
          <p:nvSpPr>
            <p:cNvPr id="5" name="Rechteck 4"/>
            <p:cNvSpPr/>
            <p:nvPr/>
          </p:nvSpPr>
          <p:spPr>
            <a:xfrm>
              <a:off x="2600857" y="1831975"/>
              <a:ext cx="3024336" cy="3154710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de-DE" sz="19900" dirty="0">
                  <a:ln w="10541" cmpd="sng">
                    <a:solidFill>
                      <a:schemeClr val="accent1">
                        <a:shade val="88000"/>
                        <a:satMod val="110000"/>
                      </a:schemeClr>
                    </a:solidFill>
                    <a:prstDash val="solid"/>
                  </a:ln>
                  <a:solidFill>
                    <a:schemeClr val="tx2">
                      <a:lumMod val="60000"/>
                      <a:lumOff val="40000"/>
                    </a:schemeClr>
                  </a:solidFill>
                  <a:latin typeface="BN Machine" panose="00000400000000000000" pitchFamily="2" charset="0"/>
                </a:rPr>
                <a:t>S</a:t>
              </a:r>
              <a:endParaRPr lang="de-DE" sz="19900" cap="none" spc="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latin typeface="BN Machine" panose="00000400000000000000" pitchFamily="2" charset="0"/>
              </a:endParaRPr>
            </a:p>
          </p:txBody>
        </p:sp>
      </p:grpSp>
      <p:grpSp>
        <p:nvGrpSpPr>
          <p:cNvPr id="7" name="Gruppieren 6"/>
          <p:cNvGrpSpPr/>
          <p:nvPr/>
        </p:nvGrpSpPr>
        <p:grpSpPr>
          <a:xfrm>
            <a:off x="4139952" y="0"/>
            <a:ext cx="3024336" cy="3991422"/>
            <a:chOff x="2024793" y="967879"/>
            <a:chExt cx="3024336" cy="3991422"/>
          </a:xfrm>
        </p:grpSpPr>
        <p:sp>
          <p:nvSpPr>
            <p:cNvPr id="8" name="Rechteck 7"/>
            <p:cNvSpPr/>
            <p:nvPr/>
          </p:nvSpPr>
          <p:spPr>
            <a:xfrm>
              <a:off x="2024793" y="967879"/>
              <a:ext cx="3024336" cy="3770263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de-DE" sz="23900" cap="none" spc="0" dirty="0" smtClean="0">
                  <a:ln w="10541" cmpd="sng">
                    <a:solidFill>
                      <a:schemeClr val="accent1">
                        <a:shade val="88000"/>
                        <a:satMod val="110000"/>
                      </a:schemeClr>
                    </a:solidFill>
                    <a:prstDash val="solid"/>
                  </a:ln>
                  <a:solidFill>
                    <a:schemeClr val="tx2">
                      <a:lumMod val="75000"/>
                    </a:schemeClr>
                  </a:solidFill>
                  <a:effectLst/>
                  <a:latin typeface="Calligraph421 BT" panose="03060702050402020204" pitchFamily="66" charset="0"/>
                </a:rPr>
                <a:t>C</a:t>
              </a:r>
              <a:endParaRPr lang="de-DE" sz="23900" cap="none" spc="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effectLst/>
                <a:latin typeface="Calligraph421 BT" panose="03060702050402020204" pitchFamily="66" charset="0"/>
              </a:endParaRPr>
            </a:p>
          </p:txBody>
        </p:sp>
        <p:sp>
          <p:nvSpPr>
            <p:cNvPr id="9" name="Rechteck 8"/>
            <p:cNvSpPr/>
            <p:nvPr/>
          </p:nvSpPr>
          <p:spPr>
            <a:xfrm rot="670564">
              <a:off x="2522720" y="1804591"/>
              <a:ext cx="2513028" cy="31547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de-DE" sz="19900" dirty="0">
                  <a:ln w="10541" cmpd="sng">
                    <a:solidFill>
                      <a:schemeClr val="accent1">
                        <a:shade val="88000"/>
                        <a:satMod val="110000"/>
                      </a:schemeClr>
                    </a:solidFill>
                    <a:prstDash val="solid"/>
                  </a:ln>
                  <a:solidFill>
                    <a:schemeClr val="tx2">
                      <a:lumMod val="60000"/>
                      <a:lumOff val="40000"/>
                    </a:schemeClr>
                  </a:solidFill>
                  <a:latin typeface="Calligraph421 BT" panose="03060702050402020204" pitchFamily="66" charset="0"/>
                </a:rPr>
                <a:t>S</a:t>
              </a:r>
              <a:endParaRPr lang="de-DE" sz="19900" cap="none" spc="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latin typeface="Calligraph421 BT" panose="03060702050402020204" pitchFamily="66" charset="0"/>
              </a:endParaRPr>
            </a:p>
          </p:txBody>
        </p:sp>
      </p:grpSp>
      <p:grpSp>
        <p:nvGrpSpPr>
          <p:cNvPr id="10" name="Gruppieren 9"/>
          <p:cNvGrpSpPr/>
          <p:nvPr/>
        </p:nvGrpSpPr>
        <p:grpSpPr>
          <a:xfrm>
            <a:off x="395536" y="3284984"/>
            <a:ext cx="3024336" cy="3991422"/>
            <a:chOff x="2024793" y="967879"/>
            <a:chExt cx="3024336" cy="3991422"/>
          </a:xfrm>
        </p:grpSpPr>
        <p:sp>
          <p:nvSpPr>
            <p:cNvPr id="11" name="Rechteck 10"/>
            <p:cNvSpPr/>
            <p:nvPr/>
          </p:nvSpPr>
          <p:spPr>
            <a:xfrm>
              <a:off x="2024793" y="967879"/>
              <a:ext cx="3024336" cy="3770263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de-DE" sz="23900" cap="none" spc="0" dirty="0" smtClean="0">
                  <a:ln w="10541" cmpd="sng">
                    <a:solidFill>
                      <a:schemeClr val="accent1">
                        <a:shade val="88000"/>
                        <a:satMod val="110000"/>
                      </a:schemeClr>
                    </a:solidFill>
                    <a:prstDash val="solid"/>
                  </a:ln>
                  <a:solidFill>
                    <a:schemeClr val="tx2">
                      <a:lumMod val="60000"/>
                      <a:lumOff val="40000"/>
                    </a:schemeClr>
                  </a:solidFill>
                  <a:effectLst/>
                  <a:latin typeface="Calligraph421 BT" panose="03060702050402020204" pitchFamily="66" charset="0"/>
                </a:rPr>
                <a:t>C</a:t>
              </a:r>
              <a:endParaRPr lang="de-DE" sz="23900" cap="none" spc="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latin typeface="Calligraph421 BT" panose="03060702050402020204" pitchFamily="66" charset="0"/>
              </a:endParaRPr>
            </a:p>
          </p:txBody>
        </p:sp>
        <p:sp>
          <p:nvSpPr>
            <p:cNvPr id="12" name="Rechteck 11"/>
            <p:cNvSpPr/>
            <p:nvPr/>
          </p:nvSpPr>
          <p:spPr>
            <a:xfrm rot="670564">
              <a:off x="2522720" y="1804591"/>
              <a:ext cx="2513028" cy="3154710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de-DE" sz="19900" dirty="0">
                  <a:ln w="10541" cmpd="sng">
                    <a:solidFill>
                      <a:schemeClr val="accent1">
                        <a:shade val="88000"/>
                        <a:satMod val="110000"/>
                      </a:schemeClr>
                    </a:solidFill>
                    <a:prstDash val="solid"/>
                  </a:ln>
                  <a:solidFill>
                    <a:schemeClr val="tx2">
                      <a:lumMod val="75000"/>
                    </a:schemeClr>
                  </a:solidFill>
                  <a:latin typeface="Calligraph421 BT" panose="03060702050402020204" pitchFamily="66" charset="0"/>
                </a:rPr>
                <a:t>S</a:t>
              </a:r>
              <a:endParaRPr lang="de-DE" sz="19900" cap="none" spc="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effectLst/>
                <a:latin typeface="Calligraph421 BT" panose="03060702050402020204" pitchFamily="66" charset="0"/>
              </a:endParaRPr>
            </a:p>
          </p:txBody>
        </p:sp>
      </p:grpSp>
      <p:grpSp>
        <p:nvGrpSpPr>
          <p:cNvPr id="23" name="Gruppieren 22"/>
          <p:cNvGrpSpPr/>
          <p:nvPr/>
        </p:nvGrpSpPr>
        <p:grpSpPr>
          <a:xfrm>
            <a:off x="3995936" y="3126139"/>
            <a:ext cx="3024336" cy="4087951"/>
            <a:chOff x="3995936" y="3126139"/>
            <a:chExt cx="3024336" cy="4087951"/>
          </a:xfrm>
        </p:grpSpPr>
        <p:sp>
          <p:nvSpPr>
            <p:cNvPr id="19" name="Rechteck 18"/>
            <p:cNvSpPr/>
            <p:nvPr/>
          </p:nvSpPr>
          <p:spPr>
            <a:xfrm>
              <a:off x="3995936" y="3126139"/>
              <a:ext cx="3024336" cy="3770263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de-DE" sz="23900" cap="none" spc="0" dirty="0" smtClean="0">
                  <a:ln w="10541" cmpd="sng">
                    <a:solidFill>
                      <a:schemeClr val="accent1">
                        <a:shade val="88000"/>
                        <a:satMod val="110000"/>
                      </a:schemeClr>
                    </a:solidFill>
                    <a:prstDash val="solid"/>
                  </a:ln>
                  <a:solidFill>
                    <a:schemeClr val="tx2">
                      <a:lumMod val="75000"/>
                    </a:schemeClr>
                  </a:solidFill>
                  <a:effectLst/>
                  <a:latin typeface="Calligraph421 BT" panose="03060702050402020204" pitchFamily="66" charset="0"/>
                </a:rPr>
                <a:t>C</a:t>
              </a:r>
              <a:endParaRPr lang="de-DE" sz="23900" cap="none" spc="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effectLst/>
                <a:latin typeface="Calligraph421 BT" panose="03060702050402020204" pitchFamily="66" charset="0"/>
              </a:endParaRPr>
            </a:p>
          </p:txBody>
        </p:sp>
        <p:sp>
          <p:nvSpPr>
            <p:cNvPr id="21" name="Rechteck 20"/>
            <p:cNvSpPr/>
            <p:nvPr/>
          </p:nvSpPr>
          <p:spPr>
            <a:xfrm rot="804913">
              <a:off x="4627887" y="3990320"/>
              <a:ext cx="2147580" cy="3223770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de-DE" sz="19900" b="1" cap="none" spc="0" dirty="0">
                  <a:ln w="12700">
                    <a:solidFill>
                      <a:schemeClr val="tx2">
                        <a:satMod val="155000"/>
                      </a:schemeClr>
                    </a:solidFill>
                    <a:prstDash val="solid"/>
                  </a:ln>
                  <a:solidFill>
                    <a:schemeClr val="bg2">
                      <a:tint val="85000"/>
                      <a:satMod val="155000"/>
                    </a:scheme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latin typeface="Calligraph421 BT" panose="03060702050402020204" pitchFamily="66" charset="0"/>
                </a:rPr>
                <a:t>S</a:t>
              </a:r>
              <a:endParaRPr lang="de-CH" sz="19900" b="1" cap="none" spc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960664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uppieren 22"/>
          <p:cNvGrpSpPr/>
          <p:nvPr/>
        </p:nvGrpSpPr>
        <p:grpSpPr>
          <a:xfrm>
            <a:off x="4644008" y="33316"/>
            <a:ext cx="4055359" cy="3770263"/>
            <a:chOff x="3995936" y="3126139"/>
            <a:chExt cx="3024336" cy="3770263"/>
          </a:xfrm>
        </p:grpSpPr>
        <p:sp>
          <p:nvSpPr>
            <p:cNvPr id="19" name="Rechteck 18"/>
            <p:cNvSpPr/>
            <p:nvPr/>
          </p:nvSpPr>
          <p:spPr>
            <a:xfrm>
              <a:off x="3995936" y="3126139"/>
              <a:ext cx="3024336" cy="3770263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de-DE" sz="23900" cap="none" spc="0" dirty="0" smtClean="0">
                  <a:ln w="10541" cmpd="sng">
                    <a:solidFill>
                      <a:schemeClr val="accent1">
                        <a:shade val="88000"/>
                        <a:satMod val="110000"/>
                      </a:schemeClr>
                    </a:solidFill>
                    <a:prstDash val="solid"/>
                  </a:ln>
                  <a:solidFill>
                    <a:schemeClr val="tx2">
                      <a:lumMod val="75000"/>
                    </a:schemeClr>
                  </a:solidFill>
                  <a:effectLst/>
                  <a:latin typeface="Graphite Std" pitchFamily="66" charset="0"/>
                </a:rPr>
                <a:t>C</a:t>
              </a:r>
              <a:endParaRPr lang="de-DE" sz="23900" cap="none" spc="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effectLst/>
                <a:latin typeface="Graphite Std" pitchFamily="66" charset="0"/>
              </a:endParaRPr>
            </a:p>
          </p:txBody>
        </p:sp>
        <p:sp>
          <p:nvSpPr>
            <p:cNvPr id="21" name="Rechteck 20"/>
            <p:cNvSpPr/>
            <p:nvPr/>
          </p:nvSpPr>
          <p:spPr>
            <a:xfrm>
              <a:off x="4210284" y="3540642"/>
              <a:ext cx="2738290" cy="2862322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de-DE" sz="18000" b="1" cap="none" spc="0" dirty="0" smtClean="0">
                  <a:ln w="12700">
                    <a:solidFill>
                      <a:schemeClr val="tx2">
                        <a:satMod val="155000"/>
                      </a:schemeClr>
                    </a:solidFill>
                    <a:prstDash val="solid"/>
                  </a:ln>
                  <a:solidFill>
                    <a:schemeClr val="bg2">
                      <a:tint val="85000"/>
                      <a:satMod val="155000"/>
                    </a:scheme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latin typeface="Graphite Std" pitchFamily="66" charset="0"/>
                </a:rPr>
                <a:t>S</a:t>
              </a:r>
              <a:endParaRPr lang="de-CH" sz="18000" b="1" cap="none" spc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Graphite Std" pitchFamily="66" charset="0"/>
              </a:endParaRPr>
            </a:p>
          </p:txBody>
        </p:sp>
      </p:grpSp>
      <p:grpSp>
        <p:nvGrpSpPr>
          <p:cNvPr id="17" name="Gruppieren 16"/>
          <p:cNvGrpSpPr/>
          <p:nvPr/>
        </p:nvGrpSpPr>
        <p:grpSpPr>
          <a:xfrm>
            <a:off x="-1188640" y="-315416"/>
            <a:ext cx="5554805" cy="4019993"/>
            <a:chOff x="3995936" y="3126139"/>
            <a:chExt cx="4142567" cy="4019993"/>
          </a:xfrm>
        </p:grpSpPr>
        <p:sp>
          <p:nvSpPr>
            <p:cNvPr id="18" name="Rechteck 17"/>
            <p:cNvSpPr/>
            <p:nvPr/>
          </p:nvSpPr>
          <p:spPr>
            <a:xfrm>
              <a:off x="3995936" y="3126139"/>
              <a:ext cx="3024336" cy="3770263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de-DE" sz="23900" cap="none" spc="0" dirty="0" smtClean="0">
                  <a:ln w="10541" cmpd="sng">
                    <a:solidFill>
                      <a:schemeClr val="accent1">
                        <a:shade val="88000"/>
                        <a:satMod val="110000"/>
                      </a:schemeClr>
                    </a:solidFill>
                    <a:prstDash val="solid"/>
                  </a:ln>
                  <a:solidFill>
                    <a:schemeClr val="tx2">
                      <a:lumMod val="75000"/>
                    </a:schemeClr>
                  </a:solidFill>
                  <a:effectLst/>
                  <a:latin typeface="Gill Sans MT Condensed" panose="020B0506020104020203" pitchFamily="34" charset="0"/>
                </a:rPr>
                <a:t>C</a:t>
              </a:r>
              <a:endParaRPr lang="de-DE" sz="23900" cap="none" spc="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effectLst/>
                <a:latin typeface="Gill Sans MT Condensed" panose="020B0506020104020203" pitchFamily="34" charset="0"/>
              </a:endParaRPr>
            </a:p>
          </p:txBody>
        </p:sp>
        <p:sp>
          <p:nvSpPr>
            <p:cNvPr id="20" name="Rechteck 19"/>
            <p:cNvSpPr/>
            <p:nvPr/>
          </p:nvSpPr>
          <p:spPr>
            <a:xfrm>
              <a:off x="5400213" y="3991422"/>
              <a:ext cx="2738290" cy="3154710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de-DE" sz="19900" b="1" cap="none" spc="0" dirty="0" smtClean="0">
                  <a:ln w="12700">
                    <a:solidFill>
                      <a:schemeClr val="tx2">
                        <a:satMod val="155000"/>
                      </a:schemeClr>
                    </a:solidFill>
                    <a:prstDash val="solid"/>
                  </a:ln>
                  <a:solidFill>
                    <a:schemeClr val="bg2">
                      <a:tint val="85000"/>
                      <a:satMod val="155000"/>
                    </a:scheme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latin typeface="Gill Sans MT Condensed" panose="020B0506020104020203" pitchFamily="34" charset="0"/>
                </a:rPr>
                <a:t>S</a:t>
              </a:r>
              <a:r>
                <a:rPr lang="de-DE" sz="8000" b="1" cap="none" spc="0" dirty="0" smtClean="0">
                  <a:ln w="12700">
                    <a:solidFill>
                      <a:schemeClr val="tx2">
                        <a:satMod val="155000"/>
                      </a:schemeClr>
                    </a:solidFill>
                    <a:prstDash val="solid"/>
                  </a:ln>
                  <a:solidFill>
                    <a:schemeClr val="bg2">
                      <a:tint val="85000"/>
                      <a:satMod val="155000"/>
                    </a:scheme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latin typeface="Gill Sans MT Condensed" panose="020B0506020104020203" pitchFamily="34" charset="0"/>
                </a:rPr>
                <a:t>chnyder</a:t>
              </a:r>
              <a:endParaRPr lang="de-CH" sz="19900" b="1" cap="none" spc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Gill Sans MT Condensed" panose="020B0506020104020203" pitchFamily="34" charset="0"/>
              </a:endParaRPr>
            </a:p>
          </p:txBody>
        </p:sp>
      </p:grpSp>
      <p:grpSp>
        <p:nvGrpSpPr>
          <p:cNvPr id="22" name="Gruppieren 21"/>
          <p:cNvGrpSpPr/>
          <p:nvPr/>
        </p:nvGrpSpPr>
        <p:grpSpPr>
          <a:xfrm>
            <a:off x="-1908720" y="2780928"/>
            <a:ext cx="8352928" cy="5251099"/>
            <a:chOff x="3995936" y="3126139"/>
            <a:chExt cx="4142567" cy="5251099"/>
          </a:xfrm>
        </p:grpSpPr>
        <p:sp>
          <p:nvSpPr>
            <p:cNvPr id="27" name="Rechteck 26"/>
            <p:cNvSpPr/>
            <p:nvPr/>
          </p:nvSpPr>
          <p:spPr>
            <a:xfrm>
              <a:off x="3995936" y="3126139"/>
              <a:ext cx="3024336" cy="3770263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de-DE" sz="23900" cap="none" spc="0" dirty="0" smtClean="0">
                  <a:ln w="10541" cmpd="sng">
                    <a:solidFill>
                      <a:schemeClr val="accent1">
                        <a:shade val="88000"/>
                        <a:satMod val="110000"/>
                      </a:schemeClr>
                    </a:solidFill>
                    <a:prstDash val="solid"/>
                  </a:ln>
                  <a:solidFill>
                    <a:schemeClr val="tx2">
                      <a:lumMod val="75000"/>
                    </a:schemeClr>
                  </a:solidFill>
                  <a:effectLst/>
                  <a:latin typeface="Graphite Std" pitchFamily="66" charset="0"/>
                </a:rPr>
                <a:t>C</a:t>
              </a:r>
              <a:endParaRPr lang="de-DE" sz="23900" cap="none" spc="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effectLst/>
                <a:latin typeface="Graphite Std" pitchFamily="66" charset="0"/>
              </a:endParaRPr>
            </a:p>
          </p:txBody>
        </p:sp>
        <p:sp>
          <p:nvSpPr>
            <p:cNvPr id="28" name="Rechteck 27"/>
            <p:cNvSpPr/>
            <p:nvPr/>
          </p:nvSpPr>
          <p:spPr>
            <a:xfrm>
              <a:off x="5400213" y="3991422"/>
              <a:ext cx="2738290" cy="4385816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de-DE" sz="19900" b="1" cap="none" spc="0" dirty="0" smtClean="0">
                  <a:ln w="12700">
                    <a:solidFill>
                      <a:schemeClr val="tx2">
                        <a:satMod val="155000"/>
                      </a:schemeClr>
                    </a:solidFill>
                    <a:prstDash val="solid"/>
                  </a:ln>
                  <a:solidFill>
                    <a:schemeClr val="bg2">
                      <a:tint val="85000"/>
                      <a:satMod val="155000"/>
                    </a:scheme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latin typeface="Graphite Std" pitchFamily="66" charset="0"/>
                </a:rPr>
                <a:t>S</a:t>
              </a:r>
              <a:r>
                <a:rPr lang="de-DE" sz="8000" b="1" cap="none" spc="0" dirty="0" smtClean="0">
                  <a:ln w="12700">
                    <a:solidFill>
                      <a:schemeClr val="tx2">
                        <a:satMod val="155000"/>
                      </a:schemeClr>
                    </a:solidFill>
                    <a:prstDash val="solid"/>
                  </a:ln>
                  <a:solidFill>
                    <a:schemeClr val="bg2">
                      <a:tint val="85000"/>
                      <a:satMod val="155000"/>
                    </a:scheme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latin typeface="Graphite Std" pitchFamily="66" charset="0"/>
                </a:rPr>
                <a:t>chnyder</a:t>
              </a:r>
              <a:endParaRPr lang="de-CH" sz="19900" b="1" cap="none" spc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Graphite Std" pitchFamily="66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352891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Gruppieren 21"/>
          <p:cNvGrpSpPr/>
          <p:nvPr/>
        </p:nvGrpSpPr>
        <p:grpSpPr>
          <a:xfrm>
            <a:off x="-1908720" y="2780928"/>
            <a:ext cx="8352928" cy="5251099"/>
            <a:chOff x="3995936" y="3126139"/>
            <a:chExt cx="4142567" cy="5251099"/>
          </a:xfrm>
        </p:grpSpPr>
        <p:sp>
          <p:nvSpPr>
            <p:cNvPr id="27" name="Rechteck 26"/>
            <p:cNvSpPr/>
            <p:nvPr/>
          </p:nvSpPr>
          <p:spPr>
            <a:xfrm>
              <a:off x="3995936" y="3126139"/>
              <a:ext cx="3024336" cy="3770263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de-DE" sz="23900" cap="none" spc="0" dirty="0" smtClean="0">
                  <a:ln w="10541" cmpd="sng">
                    <a:solidFill>
                      <a:schemeClr val="accent1">
                        <a:shade val="88000"/>
                        <a:satMod val="110000"/>
                      </a:schemeClr>
                    </a:solidFill>
                    <a:prstDash val="solid"/>
                  </a:ln>
                  <a:solidFill>
                    <a:schemeClr val="tx2">
                      <a:lumMod val="75000"/>
                    </a:schemeClr>
                  </a:solidFill>
                  <a:effectLst/>
                  <a:latin typeface="Graphite Std" pitchFamily="66" charset="0"/>
                </a:rPr>
                <a:t>C</a:t>
              </a:r>
              <a:endParaRPr lang="de-DE" sz="23900" cap="none" spc="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effectLst/>
                <a:latin typeface="Graphite Std" pitchFamily="66" charset="0"/>
              </a:endParaRPr>
            </a:p>
          </p:txBody>
        </p:sp>
        <p:sp>
          <p:nvSpPr>
            <p:cNvPr id="28" name="Rechteck 27"/>
            <p:cNvSpPr/>
            <p:nvPr/>
          </p:nvSpPr>
          <p:spPr>
            <a:xfrm>
              <a:off x="5400213" y="3991422"/>
              <a:ext cx="2738290" cy="4385816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de-DE" sz="19900" b="1" cap="none" spc="0" dirty="0" smtClean="0">
                  <a:ln w="12700">
                    <a:solidFill>
                      <a:schemeClr val="tx2">
                        <a:satMod val="155000"/>
                      </a:schemeClr>
                    </a:solidFill>
                    <a:prstDash val="solid"/>
                  </a:ln>
                  <a:solidFill>
                    <a:schemeClr val="bg2">
                      <a:tint val="85000"/>
                      <a:satMod val="155000"/>
                    </a:scheme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latin typeface="Graphite Std" pitchFamily="66" charset="0"/>
                </a:rPr>
                <a:t>S</a:t>
              </a:r>
              <a:r>
                <a:rPr lang="de-DE" sz="8000" b="1" cap="none" spc="0" dirty="0" smtClean="0">
                  <a:ln w="12700">
                    <a:solidFill>
                      <a:schemeClr val="tx2">
                        <a:satMod val="155000"/>
                      </a:schemeClr>
                    </a:solidFill>
                    <a:prstDash val="solid"/>
                  </a:ln>
                  <a:solidFill>
                    <a:schemeClr val="bg2">
                      <a:tint val="85000"/>
                      <a:satMod val="155000"/>
                    </a:scheme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latin typeface="Graphite Std" pitchFamily="66" charset="0"/>
                </a:rPr>
                <a:t>chnyder</a:t>
              </a:r>
              <a:endParaRPr lang="de-CH" sz="19900" b="1" cap="none" spc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Graphite Std" pitchFamily="66" charset="0"/>
              </a:endParaRPr>
            </a:p>
          </p:txBody>
        </p:sp>
      </p:grpSp>
      <p:grpSp>
        <p:nvGrpSpPr>
          <p:cNvPr id="11" name="Gruppieren 10"/>
          <p:cNvGrpSpPr/>
          <p:nvPr/>
        </p:nvGrpSpPr>
        <p:grpSpPr>
          <a:xfrm>
            <a:off x="922815" y="-251873"/>
            <a:ext cx="7586401" cy="4385816"/>
            <a:chOff x="3995936" y="2818362"/>
            <a:chExt cx="3762414" cy="4385816"/>
          </a:xfrm>
        </p:grpSpPr>
        <p:sp>
          <p:nvSpPr>
            <p:cNvPr id="12" name="Rechteck 11"/>
            <p:cNvSpPr/>
            <p:nvPr/>
          </p:nvSpPr>
          <p:spPr>
            <a:xfrm>
              <a:off x="3995936" y="3126139"/>
              <a:ext cx="3024336" cy="3770263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de-DE" sz="23900" cap="none" spc="0" dirty="0" smtClean="0">
                  <a:ln w="10541" cmpd="sng">
                    <a:solidFill>
                      <a:schemeClr val="accent1">
                        <a:shade val="88000"/>
                        <a:satMod val="110000"/>
                      </a:schemeClr>
                    </a:solidFill>
                    <a:prstDash val="solid"/>
                  </a:ln>
                  <a:solidFill>
                    <a:schemeClr val="tx2">
                      <a:lumMod val="75000"/>
                    </a:schemeClr>
                  </a:solidFill>
                  <a:effectLst/>
                  <a:latin typeface="Graphite Std" pitchFamily="66" charset="0"/>
                </a:rPr>
                <a:t>C</a:t>
              </a:r>
              <a:r>
                <a:rPr lang="de-DE" sz="8000" cap="none" spc="0" dirty="0" smtClean="0">
                  <a:ln w="10541" cmpd="sng">
                    <a:solidFill>
                      <a:schemeClr val="accent1">
                        <a:shade val="88000"/>
                        <a:satMod val="110000"/>
                      </a:schemeClr>
                    </a:solidFill>
                    <a:prstDash val="solid"/>
                  </a:ln>
                  <a:solidFill>
                    <a:schemeClr val="tx2">
                      <a:lumMod val="75000"/>
                    </a:schemeClr>
                  </a:solidFill>
                  <a:effectLst/>
                  <a:latin typeface="Graphite Std" pitchFamily="66" charset="0"/>
                </a:rPr>
                <a:t>onsulting</a:t>
              </a:r>
              <a:endParaRPr lang="de-DE" sz="23900" cap="none" spc="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effectLst/>
                <a:latin typeface="Graphite Std" pitchFamily="66" charset="0"/>
              </a:endParaRPr>
            </a:p>
          </p:txBody>
        </p:sp>
        <p:sp>
          <p:nvSpPr>
            <p:cNvPr id="13" name="Rechteck 12"/>
            <p:cNvSpPr/>
            <p:nvPr/>
          </p:nvSpPr>
          <p:spPr>
            <a:xfrm>
              <a:off x="5020060" y="2818362"/>
              <a:ext cx="2738290" cy="4385816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de-DE" sz="19900" b="1" cap="none" spc="0" dirty="0" smtClean="0">
                  <a:ln w="12700">
                    <a:solidFill>
                      <a:schemeClr val="tx2">
                        <a:satMod val="155000"/>
                      </a:schemeClr>
                    </a:solidFill>
                    <a:prstDash val="solid"/>
                  </a:ln>
                  <a:solidFill>
                    <a:schemeClr val="bg2">
                      <a:tint val="85000"/>
                      <a:satMod val="155000"/>
                    </a:scheme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latin typeface="Graphite Std" pitchFamily="66" charset="0"/>
                </a:rPr>
                <a:t>S</a:t>
              </a:r>
              <a:r>
                <a:rPr lang="de-DE" sz="8000" b="1" cap="none" spc="0" dirty="0" smtClean="0">
                  <a:ln w="12700">
                    <a:solidFill>
                      <a:schemeClr val="tx2">
                        <a:satMod val="155000"/>
                      </a:schemeClr>
                    </a:solidFill>
                    <a:prstDash val="solid"/>
                  </a:ln>
                  <a:solidFill>
                    <a:schemeClr val="bg2">
                      <a:tint val="85000"/>
                      <a:satMod val="155000"/>
                    </a:scheme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latin typeface="Graphite Std" pitchFamily="66" charset="0"/>
                </a:rPr>
                <a:t>chnyder</a:t>
              </a:r>
              <a:endParaRPr lang="de-CH" sz="19900" b="1" cap="none" spc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Graphite Std" pitchFamily="66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640979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uppieren 10"/>
          <p:cNvGrpSpPr/>
          <p:nvPr/>
        </p:nvGrpSpPr>
        <p:grpSpPr>
          <a:xfrm>
            <a:off x="922815" y="-251873"/>
            <a:ext cx="7586401" cy="4385816"/>
            <a:chOff x="3995936" y="2818362"/>
            <a:chExt cx="3762414" cy="4385816"/>
          </a:xfrm>
        </p:grpSpPr>
        <p:sp>
          <p:nvSpPr>
            <p:cNvPr id="12" name="Rechteck 11"/>
            <p:cNvSpPr/>
            <p:nvPr/>
          </p:nvSpPr>
          <p:spPr>
            <a:xfrm>
              <a:off x="3995936" y="3126139"/>
              <a:ext cx="3024336" cy="3770263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de-DE" sz="23900" cap="none" spc="0" dirty="0" smtClean="0">
                  <a:ln w="10541" cmpd="sng">
                    <a:solidFill>
                      <a:schemeClr val="accent1">
                        <a:shade val="88000"/>
                        <a:satMod val="110000"/>
                      </a:schemeClr>
                    </a:solidFill>
                    <a:prstDash val="solid"/>
                  </a:ln>
                  <a:solidFill>
                    <a:schemeClr val="tx2">
                      <a:lumMod val="75000"/>
                    </a:schemeClr>
                  </a:solidFill>
                  <a:effectLst/>
                  <a:latin typeface="Graphite Std" pitchFamily="66" charset="0"/>
                </a:rPr>
                <a:t>C</a:t>
              </a:r>
              <a:r>
                <a:rPr lang="de-DE" sz="8000" cap="none" spc="0" dirty="0" smtClean="0">
                  <a:ln w="10541" cmpd="sng">
                    <a:solidFill>
                      <a:schemeClr val="accent1">
                        <a:shade val="88000"/>
                        <a:satMod val="110000"/>
                      </a:schemeClr>
                    </a:solidFill>
                    <a:prstDash val="solid"/>
                  </a:ln>
                  <a:solidFill>
                    <a:schemeClr val="tx2">
                      <a:lumMod val="75000"/>
                    </a:schemeClr>
                  </a:solidFill>
                  <a:effectLst/>
                  <a:latin typeface="Graphite Std" pitchFamily="66" charset="0"/>
                </a:rPr>
                <a:t>onsulting</a:t>
              </a:r>
              <a:endParaRPr lang="de-DE" sz="23900" cap="none" spc="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effectLst/>
                <a:latin typeface="Graphite Std" pitchFamily="66" charset="0"/>
              </a:endParaRPr>
            </a:p>
          </p:txBody>
        </p:sp>
        <p:sp>
          <p:nvSpPr>
            <p:cNvPr id="13" name="Rechteck 12"/>
            <p:cNvSpPr/>
            <p:nvPr/>
          </p:nvSpPr>
          <p:spPr>
            <a:xfrm>
              <a:off x="5020060" y="2818362"/>
              <a:ext cx="2738290" cy="4385816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de-DE" sz="19900" b="1" cap="none" spc="0" dirty="0" smtClean="0">
                  <a:ln w="12700">
                    <a:solidFill>
                      <a:schemeClr val="tx2">
                        <a:satMod val="155000"/>
                      </a:schemeClr>
                    </a:solidFill>
                    <a:prstDash val="solid"/>
                  </a:ln>
                  <a:solidFill>
                    <a:schemeClr val="bg2">
                      <a:tint val="85000"/>
                      <a:satMod val="155000"/>
                    </a:scheme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latin typeface="Graphite Std" pitchFamily="66" charset="0"/>
                </a:rPr>
                <a:t>S</a:t>
              </a:r>
              <a:r>
                <a:rPr lang="de-DE" sz="8000" b="1" cap="none" spc="0" dirty="0" smtClean="0">
                  <a:ln w="12700">
                    <a:solidFill>
                      <a:schemeClr val="tx2">
                        <a:satMod val="155000"/>
                      </a:schemeClr>
                    </a:solidFill>
                    <a:prstDash val="solid"/>
                  </a:ln>
                  <a:solidFill>
                    <a:schemeClr val="bg2">
                      <a:tint val="85000"/>
                      <a:satMod val="155000"/>
                    </a:scheme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latin typeface="Graphite Std" pitchFamily="66" charset="0"/>
                </a:rPr>
                <a:t>chnyder</a:t>
              </a:r>
              <a:endParaRPr lang="de-CH" sz="19900" b="1" cap="none" spc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Graphite Std" pitchFamily="66" charset="0"/>
              </a:endParaRPr>
            </a:p>
          </p:txBody>
        </p:sp>
      </p:grpSp>
      <p:grpSp>
        <p:nvGrpSpPr>
          <p:cNvPr id="8" name="Gruppieren 7"/>
          <p:cNvGrpSpPr/>
          <p:nvPr/>
        </p:nvGrpSpPr>
        <p:grpSpPr>
          <a:xfrm>
            <a:off x="-4806" y="3068960"/>
            <a:ext cx="7722645" cy="4202311"/>
            <a:chOff x="3157510" y="3270155"/>
            <a:chExt cx="3829983" cy="4202311"/>
          </a:xfrm>
        </p:grpSpPr>
        <p:sp>
          <p:nvSpPr>
            <p:cNvPr id="9" name="Rechteck 8"/>
            <p:cNvSpPr/>
            <p:nvPr/>
          </p:nvSpPr>
          <p:spPr>
            <a:xfrm>
              <a:off x="3963157" y="3270155"/>
              <a:ext cx="3024336" cy="3154710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de-DE" sz="19900" cap="none" spc="0" dirty="0" smtClean="0">
                  <a:ln w="10541" cmpd="sng">
                    <a:solidFill>
                      <a:schemeClr val="accent1">
                        <a:shade val="88000"/>
                        <a:satMod val="110000"/>
                      </a:schemeClr>
                    </a:solidFill>
                    <a:prstDash val="solid"/>
                  </a:ln>
                  <a:solidFill>
                    <a:schemeClr val="tx2">
                      <a:lumMod val="75000"/>
                    </a:schemeClr>
                  </a:solidFill>
                  <a:effectLst/>
                  <a:latin typeface="Graphite Std" pitchFamily="66" charset="0"/>
                </a:rPr>
                <a:t>S</a:t>
              </a:r>
              <a:r>
                <a:rPr lang="de-DE" sz="8000" dirty="0" smtClean="0">
                  <a:ln w="10541" cmpd="sng">
                    <a:solidFill>
                      <a:schemeClr val="accent1">
                        <a:shade val="88000"/>
                        <a:satMod val="110000"/>
                      </a:schemeClr>
                    </a:solidFill>
                    <a:prstDash val="solid"/>
                  </a:ln>
                  <a:solidFill>
                    <a:schemeClr val="tx2">
                      <a:lumMod val="75000"/>
                    </a:schemeClr>
                  </a:solidFill>
                  <a:latin typeface="Graphite Std" pitchFamily="66" charset="0"/>
                </a:rPr>
                <a:t>chnyder</a:t>
              </a:r>
              <a:endParaRPr lang="de-DE" sz="23900" cap="none" spc="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effectLst/>
                <a:latin typeface="Graphite Std" pitchFamily="66" charset="0"/>
              </a:endParaRPr>
            </a:p>
          </p:txBody>
        </p:sp>
        <p:sp>
          <p:nvSpPr>
            <p:cNvPr id="10" name="Rechteck 9"/>
            <p:cNvSpPr/>
            <p:nvPr/>
          </p:nvSpPr>
          <p:spPr>
            <a:xfrm>
              <a:off x="3157510" y="3702203"/>
              <a:ext cx="2928366" cy="3770263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de-DE" sz="23900" b="1" cap="none" spc="0" dirty="0" smtClean="0">
                  <a:ln w="12700">
                    <a:solidFill>
                      <a:schemeClr val="tx2">
                        <a:satMod val="155000"/>
                      </a:schemeClr>
                    </a:solidFill>
                    <a:prstDash val="solid"/>
                  </a:ln>
                  <a:solidFill>
                    <a:schemeClr val="bg2">
                      <a:tint val="85000"/>
                      <a:satMod val="155000"/>
                    </a:scheme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latin typeface="Graphite Std" pitchFamily="66" charset="0"/>
                </a:rPr>
                <a:t>C</a:t>
              </a:r>
              <a:r>
                <a:rPr lang="de-DE" sz="8000" b="1" cap="none" spc="0" dirty="0" smtClean="0">
                  <a:ln w="12700">
                    <a:solidFill>
                      <a:schemeClr val="tx2">
                        <a:satMod val="155000"/>
                      </a:schemeClr>
                    </a:solidFill>
                    <a:prstDash val="solid"/>
                  </a:ln>
                  <a:solidFill>
                    <a:schemeClr val="bg2">
                      <a:tint val="85000"/>
                      <a:satMod val="155000"/>
                    </a:scheme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latin typeface="Graphite Std" pitchFamily="66" charset="0"/>
                </a:rPr>
                <a:t>onsulting</a:t>
              </a:r>
              <a:endParaRPr lang="de-CH" sz="8000" b="1" cap="none" spc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Graphite Std" pitchFamily="66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106583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uppieren 10"/>
          <p:cNvGrpSpPr/>
          <p:nvPr/>
        </p:nvGrpSpPr>
        <p:grpSpPr>
          <a:xfrm>
            <a:off x="922815" y="-315416"/>
            <a:ext cx="6795023" cy="4141583"/>
            <a:chOff x="3995936" y="2754819"/>
            <a:chExt cx="3369936" cy="4141583"/>
          </a:xfrm>
        </p:grpSpPr>
        <p:sp>
          <p:nvSpPr>
            <p:cNvPr id="12" name="Rechteck 11"/>
            <p:cNvSpPr/>
            <p:nvPr/>
          </p:nvSpPr>
          <p:spPr>
            <a:xfrm>
              <a:off x="3995936" y="3126139"/>
              <a:ext cx="3024336" cy="3770263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de-DE" sz="23900" cap="none" spc="0" dirty="0" smtClean="0">
                  <a:ln w="10541" cmpd="sng">
                    <a:solidFill>
                      <a:schemeClr val="accent1">
                        <a:shade val="88000"/>
                        <a:satMod val="110000"/>
                      </a:schemeClr>
                    </a:solidFill>
                    <a:prstDash val="solid"/>
                  </a:ln>
                  <a:solidFill>
                    <a:schemeClr val="tx2">
                      <a:lumMod val="75000"/>
                    </a:schemeClr>
                  </a:solidFill>
                  <a:effectLst/>
                  <a:latin typeface="Gill Sans MT Condensed" panose="020B0506020104020203" pitchFamily="34" charset="0"/>
                </a:rPr>
                <a:t>C</a:t>
              </a:r>
              <a:r>
                <a:rPr lang="de-DE" sz="8000" cap="none" spc="0" dirty="0" smtClean="0">
                  <a:ln w="10541" cmpd="sng">
                    <a:solidFill>
                      <a:schemeClr val="accent1">
                        <a:shade val="88000"/>
                        <a:satMod val="110000"/>
                      </a:schemeClr>
                    </a:solidFill>
                    <a:prstDash val="solid"/>
                  </a:ln>
                  <a:solidFill>
                    <a:schemeClr val="tx2">
                      <a:lumMod val="75000"/>
                    </a:schemeClr>
                  </a:solidFill>
                  <a:effectLst/>
                  <a:latin typeface="Gill Sans MT Condensed" panose="020B0506020104020203" pitchFamily="34" charset="0"/>
                </a:rPr>
                <a:t>onsulting</a:t>
              </a:r>
              <a:endParaRPr lang="de-DE" sz="23900" cap="none" spc="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effectLst/>
                <a:latin typeface="Gill Sans MT Condensed" panose="020B0506020104020203" pitchFamily="34" charset="0"/>
              </a:endParaRPr>
            </a:p>
          </p:txBody>
        </p:sp>
        <p:sp>
          <p:nvSpPr>
            <p:cNvPr id="13" name="Rechteck 12"/>
            <p:cNvSpPr/>
            <p:nvPr/>
          </p:nvSpPr>
          <p:spPr>
            <a:xfrm>
              <a:off x="4627582" y="2754819"/>
              <a:ext cx="2738290" cy="3154710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de-DE" sz="19900" b="1" cap="none" spc="0" dirty="0" smtClean="0">
                  <a:ln w="12700">
                    <a:solidFill>
                      <a:schemeClr val="tx2">
                        <a:satMod val="155000"/>
                      </a:schemeClr>
                    </a:solidFill>
                    <a:prstDash val="solid"/>
                  </a:ln>
                  <a:solidFill>
                    <a:schemeClr val="bg2">
                      <a:tint val="85000"/>
                      <a:satMod val="155000"/>
                    </a:scheme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latin typeface="Gill Sans MT Condensed" panose="020B0506020104020203" pitchFamily="34" charset="0"/>
                </a:rPr>
                <a:t>S</a:t>
              </a:r>
              <a:r>
                <a:rPr lang="de-DE" sz="8000" b="1" cap="none" spc="0" dirty="0" smtClean="0">
                  <a:ln w="12700">
                    <a:solidFill>
                      <a:schemeClr val="tx2">
                        <a:satMod val="155000"/>
                      </a:schemeClr>
                    </a:solidFill>
                    <a:prstDash val="solid"/>
                  </a:ln>
                  <a:solidFill>
                    <a:schemeClr val="bg2">
                      <a:tint val="85000"/>
                      <a:satMod val="155000"/>
                    </a:scheme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latin typeface="Gill Sans MT Condensed" panose="020B0506020104020203" pitchFamily="34" charset="0"/>
                </a:rPr>
                <a:t>chnyder</a:t>
              </a:r>
              <a:endParaRPr lang="de-CH" sz="19900" b="1" cap="none" spc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Gill Sans MT Condensed" panose="020B0506020104020203" pitchFamily="34" charset="0"/>
              </a:endParaRPr>
            </a:p>
          </p:txBody>
        </p:sp>
      </p:grpSp>
      <p:grpSp>
        <p:nvGrpSpPr>
          <p:cNvPr id="8" name="Gruppieren 7"/>
          <p:cNvGrpSpPr/>
          <p:nvPr/>
        </p:nvGrpSpPr>
        <p:grpSpPr>
          <a:xfrm>
            <a:off x="-108519" y="3033307"/>
            <a:ext cx="6971213" cy="4093948"/>
            <a:chOff x="3106075" y="3234502"/>
            <a:chExt cx="3457317" cy="4093948"/>
          </a:xfrm>
        </p:grpSpPr>
        <p:sp>
          <p:nvSpPr>
            <p:cNvPr id="9" name="Rechteck 8"/>
            <p:cNvSpPr/>
            <p:nvPr/>
          </p:nvSpPr>
          <p:spPr>
            <a:xfrm>
              <a:off x="3539056" y="3234502"/>
              <a:ext cx="3024336" cy="3154710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de-DE" sz="19900" cap="none" spc="0" dirty="0" smtClean="0">
                  <a:ln w="10541" cmpd="sng">
                    <a:solidFill>
                      <a:schemeClr val="accent1">
                        <a:shade val="88000"/>
                        <a:satMod val="110000"/>
                      </a:schemeClr>
                    </a:solidFill>
                    <a:prstDash val="solid"/>
                  </a:ln>
                  <a:solidFill>
                    <a:schemeClr val="tx2">
                      <a:lumMod val="75000"/>
                    </a:schemeClr>
                  </a:solidFill>
                  <a:effectLst/>
                  <a:latin typeface="Gill Sans MT Condensed" panose="020B0506020104020203" pitchFamily="34" charset="0"/>
                </a:rPr>
                <a:t>S</a:t>
              </a:r>
              <a:r>
                <a:rPr lang="de-DE" sz="8000" dirty="0" smtClean="0">
                  <a:ln w="10541" cmpd="sng">
                    <a:solidFill>
                      <a:schemeClr val="accent1">
                        <a:shade val="88000"/>
                        <a:satMod val="110000"/>
                      </a:schemeClr>
                    </a:solidFill>
                    <a:prstDash val="solid"/>
                  </a:ln>
                  <a:solidFill>
                    <a:schemeClr val="tx2">
                      <a:lumMod val="75000"/>
                    </a:schemeClr>
                  </a:solidFill>
                  <a:latin typeface="Gill Sans MT Condensed" panose="020B0506020104020203" pitchFamily="34" charset="0"/>
                </a:rPr>
                <a:t>chnyder</a:t>
              </a:r>
              <a:endParaRPr lang="de-DE" sz="23900" cap="none" spc="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effectLst/>
                <a:latin typeface="Gill Sans MT Condensed" panose="020B0506020104020203" pitchFamily="34" charset="0"/>
              </a:endParaRPr>
            </a:p>
          </p:txBody>
        </p:sp>
        <p:sp>
          <p:nvSpPr>
            <p:cNvPr id="10" name="Rechteck 9"/>
            <p:cNvSpPr/>
            <p:nvPr/>
          </p:nvSpPr>
          <p:spPr>
            <a:xfrm>
              <a:off x="3106075" y="3558187"/>
              <a:ext cx="2928366" cy="3770263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de-DE" sz="23900" b="1" cap="none" spc="0" dirty="0" smtClean="0">
                  <a:ln w="12700">
                    <a:solidFill>
                      <a:schemeClr val="tx2">
                        <a:satMod val="155000"/>
                      </a:schemeClr>
                    </a:solidFill>
                    <a:prstDash val="solid"/>
                  </a:ln>
                  <a:solidFill>
                    <a:schemeClr val="bg2">
                      <a:tint val="85000"/>
                      <a:satMod val="155000"/>
                    </a:scheme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latin typeface="Gill Sans MT Condensed" panose="020B0506020104020203" pitchFamily="34" charset="0"/>
                </a:rPr>
                <a:t>C</a:t>
              </a:r>
              <a:r>
                <a:rPr lang="de-DE" sz="8000" b="1" cap="none" spc="0" dirty="0" smtClean="0">
                  <a:ln w="12700">
                    <a:solidFill>
                      <a:schemeClr val="tx2">
                        <a:satMod val="155000"/>
                      </a:schemeClr>
                    </a:solidFill>
                    <a:prstDash val="solid"/>
                  </a:ln>
                  <a:solidFill>
                    <a:schemeClr val="bg2">
                      <a:tint val="85000"/>
                      <a:satMod val="155000"/>
                    </a:scheme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latin typeface="Gill Sans MT Condensed" panose="020B0506020104020203" pitchFamily="34" charset="0"/>
                </a:rPr>
                <a:t>onsulting</a:t>
              </a:r>
              <a:endParaRPr lang="de-CH" sz="8000" b="1" cap="none" spc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Gill Sans MT Condensed" panose="020B0506020104020203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362482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uppieren 10"/>
          <p:cNvGrpSpPr/>
          <p:nvPr/>
        </p:nvGrpSpPr>
        <p:grpSpPr>
          <a:xfrm>
            <a:off x="922817" y="-387424"/>
            <a:ext cx="6290257" cy="4213591"/>
            <a:chOff x="3995936" y="2682811"/>
            <a:chExt cx="3119601" cy="4213591"/>
          </a:xfrm>
        </p:grpSpPr>
        <p:sp>
          <p:nvSpPr>
            <p:cNvPr id="12" name="Rechteck 11"/>
            <p:cNvSpPr/>
            <p:nvPr/>
          </p:nvSpPr>
          <p:spPr>
            <a:xfrm>
              <a:off x="3995936" y="3126139"/>
              <a:ext cx="3024336" cy="3770263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de-DE" sz="23900" cap="none" spc="0" dirty="0" smtClean="0">
                  <a:ln w="10541" cmpd="sng">
                    <a:solidFill>
                      <a:schemeClr val="accent1">
                        <a:shade val="88000"/>
                        <a:satMod val="110000"/>
                      </a:schemeClr>
                    </a:solidFill>
                    <a:prstDash val="solid"/>
                  </a:ln>
                  <a:solidFill>
                    <a:schemeClr val="tx2">
                      <a:lumMod val="75000"/>
                    </a:schemeClr>
                  </a:solidFill>
                  <a:effectLst/>
                  <a:latin typeface="Gill Sans MT Condensed" panose="020B0506020104020203" pitchFamily="34" charset="0"/>
                </a:rPr>
                <a:t>C</a:t>
              </a:r>
              <a:r>
                <a:rPr lang="de-DE" sz="8000" cap="none" spc="0" dirty="0" smtClean="0">
                  <a:ln w="10541" cmpd="sng">
                    <a:solidFill>
                      <a:schemeClr val="accent1">
                        <a:shade val="88000"/>
                        <a:satMod val="110000"/>
                      </a:schemeClr>
                    </a:solidFill>
                    <a:prstDash val="solid"/>
                  </a:ln>
                  <a:solidFill>
                    <a:schemeClr val="tx2">
                      <a:lumMod val="75000"/>
                    </a:schemeClr>
                  </a:solidFill>
                  <a:effectLst/>
                  <a:latin typeface="Gill Sans MT Condensed" panose="020B0506020104020203" pitchFamily="34" charset="0"/>
                </a:rPr>
                <a:t>onsulting</a:t>
              </a:r>
              <a:endParaRPr lang="de-DE" sz="23900" cap="none" spc="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effectLst/>
                <a:latin typeface="Gill Sans MT Condensed" panose="020B0506020104020203" pitchFamily="34" charset="0"/>
              </a:endParaRPr>
            </a:p>
          </p:txBody>
        </p:sp>
        <p:sp>
          <p:nvSpPr>
            <p:cNvPr id="13" name="Rechteck 12"/>
            <p:cNvSpPr/>
            <p:nvPr/>
          </p:nvSpPr>
          <p:spPr>
            <a:xfrm>
              <a:off x="4377247" y="2682811"/>
              <a:ext cx="2738290" cy="3154710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de-DE" sz="19900" b="1" cap="none" spc="0" dirty="0" smtClean="0">
                  <a:ln w="12700">
                    <a:solidFill>
                      <a:schemeClr val="tx2">
                        <a:satMod val="155000"/>
                      </a:schemeClr>
                    </a:solidFill>
                    <a:prstDash val="solid"/>
                  </a:ln>
                  <a:solidFill>
                    <a:schemeClr val="bg2">
                      <a:tint val="85000"/>
                      <a:satMod val="155000"/>
                    </a:scheme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latin typeface="Gill Sans MT Condensed" panose="020B0506020104020203" pitchFamily="34" charset="0"/>
                </a:rPr>
                <a:t>S</a:t>
              </a:r>
              <a:r>
                <a:rPr lang="de-DE" sz="8000" b="1" cap="none" spc="0" dirty="0" smtClean="0">
                  <a:ln w="12700">
                    <a:solidFill>
                      <a:schemeClr val="tx2">
                        <a:satMod val="155000"/>
                      </a:schemeClr>
                    </a:solidFill>
                    <a:prstDash val="solid"/>
                  </a:ln>
                  <a:solidFill>
                    <a:schemeClr val="bg2">
                      <a:tint val="85000"/>
                      <a:satMod val="155000"/>
                    </a:scheme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latin typeface="Gill Sans MT Condensed" panose="020B0506020104020203" pitchFamily="34" charset="0"/>
                </a:rPr>
                <a:t>chnyder</a:t>
              </a:r>
              <a:endParaRPr lang="de-CH" sz="19900" b="1" cap="none" spc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Gill Sans MT Condensed" panose="020B0506020104020203" pitchFamily="34" charset="0"/>
              </a:endParaRPr>
            </a:p>
          </p:txBody>
        </p:sp>
      </p:grpSp>
      <p:grpSp>
        <p:nvGrpSpPr>
          <p:cNvPr id="8" name="Gruppieren 7"/>
          <p:cNvGrpSpPr/>
          <p:nvPr/>
        </p:nvGrpSpPr>
        <p:grpSpPr>
          <a:xfrm>
            <a:off x="319270" y="3033307"/>
            <a:ext cx="6543426" cy="4237964"/>
            <a:chOff x="3318233" y="3234502"/>
            <a:chExt cx="3245159" cy="4237964"/>
          </a:xfrm>
        </p:grpSpPr>
        <p:sp>
          <p:nvSpPr>
            <p:cNvPr id="9" name="Rechteck 8"/>
            <p:cNvSpPr/>
            <p:nvPr/>
          </p:nvSpPr>
          <p:spPr>
            <a:xfrm>
              <a:off x="3539056" y="3234502"/>
              <a:ext cx="3024336" cy="3154710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de-DE" sz="19900" cap="none" spc="0" dirty="0" smtClean="0">
                  <a:ln w="10541" cmpd="sng">
                    <a:solidFill>
                      <a:schemeClr val="accent1">
                        <a:shade val="88000"/>
                        <a:satMod val="110000"/>
                      </a:schemeClr>
                    </a:solidFill>
                    <a:prstDash val="solid"/>
                  </a:ln>
                  <a:solidFill>
                    <a:schemeClr val="tx2">
                      <a:lumMod val="75000"/>
                    </a:schemeClr>
                  </a:solidFill>
                  <a:effectLst/>
                  <a:latin typeface="Gill Sans MT Condensed" panose="020B0506020104020203" pitchFamily="34" charset="0"/>
                </a:rPr>
                <a:t>S</a:t>
              </a:r>
              <a:r>
                <a:rPr lang="de-DE" sz="8000" dirty="0" smtClean="0">
                  <a:ln w="10541" cmpd="sng">
                    <a:solidFill>
                      <a:schemeClr val="accent1">
                        <a:shade val="88000"/>
                        <a:satMod val="110000"/>
                      </a:schemeClr>
                    </a:solidFill>
                    <a:prstDash val="solid"/>
                  </a:ln>
                  <a:solidFill>
                    <a:schemeClr val="tx2">
                      <a:lumMod val="75000"/>
                    </a:schemeClr>
                  </a:solidFill>
                  <a:latin typeface="Gill Sans MT Condensed" panose="020B0506020104020203" pitchFamily="34" charset="0"/>
                </a:rPr>
                <a:t>chnyder</a:t>
              </a:r>
              <a:endParaRPr lang="de-DE" sz="23900" cap="none" spc="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effectLst/>
                <a:latin typeface="Gill Sans MT Condensed" panose="020B0506020104020203" pitchFamily="34" charset="0"/>
              </a:endParaRPr>
            </a:p>
          </p:txBody>
        </p:sp>
        <p:sp>
          <p:nvSpPr>
            <p:cNvPr id="10" name="Rechteck 9"/>
            <p:cNvSpPr/>
            <p:nvPr/>
          </p:nvSpPr>
          <p:spPr>
            <a:xfrm>
              <a:off x="3318233" y="3702203"/>
              <a:ext cx="2928366" cy="3770263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de-DE" sz="23900" b="1" cap="none" spc="0" dirty="0" smtClean="0">
                  <a:ln w="12700">
                    <a:solidFill>
                      <a:schemeClr val="tx2">
                        <a:satMod val="155000"/>
                      </a:schemeClr>
                    </a:solidFill>
                    <a:prstDash val="solid"/>
                  </a:ln>
                  <a:solidFill>
                    <a:schemeClr val="bg2">
                      <a:tint val="85000"/>
                      <a:satMod val="155000"/>
                    </a:scheme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latin typeface="Gill Sans MT Condensed" panose="020B0506020104020203" pitchFamily="34" charset="0"/>
                </a:rPr>
                <a:t>C</a:t>
              </a:r>
              <a:r>
                <a:rPr lang="de-DE" sz="8000" b="1" cap="none" spc="0" dirty="0" smtClean="0">
                  <a:ln w="12700">
                    <a:solidFill>
                      <a:schemeClr val="tx2">
                        <a:satMod val="155000"/>
                      </a:schemeClr>
                    </a:solidFill>
                    <a:prstDash val="solid"/>
                  </a:ln>
                  <a:solidFill>
                    <a:schemeClr val="bg2">
                      <a:tint val="85000"/>
                      <a:satMod val="155000"/>
                    </a:scheme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latin typeface="Gill Sans MT Condensed" panose="020B0506020104020203" pitchFamily="34" charset="0"/>
                </a:rPr>
                <a:t>onsulting</a:t>
              </a:r>
              <a:endParaRPr lang="de-CH" sz="8000" b="1" cap="none" spc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Gill Sans MT Condensed" panose="020B0506020104020203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3304184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uppieren 10"/>
          <p:cNvGrpSpPr/>
          <p:nvPr/>
        </p:nvGrpSpPr>
        <p:grpSpPr>
          <a:xfrm>
            <a:off x="922818" y="55904"/>
            <a:ext cx="4799006" cy="3770263"/>
            <a:chOff x="3995936" y="3126139"/>
            <a:chExt cx="2380027" cy="3770263"/>
          </a:xfrm>
        </p:grpSpPr>
        <p:sp>
          <p:nvSpPr>
            <p:cNvPr id="12" name="Rechteck 11"/>
            <p:cNvSpPr/>
            <p:nvPr/>
          </p:nvSpPr>
          <p:spPr>
            <a:xfrm>
              <a:off x="3995936" y="3126139"/>
              <a:ext cx="1274106" cy="3770263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de-DE" sz="23900" cap="none" spc="0" dirty="0" smtClean="0">
                  <a:ln w="10541" cmpd="sng">
                    <a:solidFill>
                      <a:schemeClr val="accent1">
                        <a:shade val="88000"/>
                        <a:satMod val="110000"/>
                      </a:schemeClr>
                    </a:solidFill>
                    <a:prstDash val="solid"/>
                  </a:ln>
                  <a:solidFill>
                    <a:schemeClr val="tx2">
                      <a:lumMod val="75000"/>
                    </a:schemeClr>
                  </a:solidFill>
                  <a:effectLst/>
                  <a:latin typeface="Gill Sans MT Condensed" panose="020B0506020104020203" pitchFamily="34" charset="0"/>
                </a:rPr>
                <a:t>C</a:t>
              </a:r>
              <a:endParaRPr lang="de-DE" sz="23900" cap="none" spc="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effectLst/>
                <a:latin typeface="Gill Sans MT Condensed" panose="020B0506020104020203" pitchFamily="34" charset="0"/>
              </a:endParaRPr>
            </a:p>
          </p:txBody>
        </p:sp>
        <p:sp>
          <p:nvSpPr>
            <p:cNvPr id="13" name="Rechteck 12"/>
            <p:cNvSpPr/>
            <p:nvPr/>
          </p:nvSpPr>
          <p:spPr>
            <a:xfrm>
              <a:off x="4483239" y="3772468"/>
              <a:ext cx="1892724" cy="2477601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de-DE" sz="15500" b="1" cap="none" spc="0" dirty="0" smtClean="0">
                  <a:ln w="12700">
                    <a:solidFill>
                      <a:schemeClr val="tx2">
                        <a:satMod val="155000"/>
                      </a:schemeClr>
                    </a:solidFill>
                    <a:prstDash val="solid"/>
                  </a:ln>
                  <a:solidFill>
                    <a:schemeClr val="bg2">
                      <a:tint val="85000"/>
                      <a:satMod val="155000"/>
                    </a:scheme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latin typeface="Gill Sans MT Condensed" panose="020B0506020104020203" pitchFamily="34" charset="0"/>
                </a:rPr>
                <a:t>S</a:t>
              </a:r>
              <a:r>
                <a:rPr lang="de-DE" sz="8000" b="1" cap="none" spc="0" dirty="0" smtClean="0">
                  <a:ln w="12700">
                    <a:solidFill>
                      <a:schemeClr val="tx2">
                        <a:satMod val="155000"/>
                      </a:schemeClr>
                    </a:solidFill>
                    <a:prstDash val="solid"/>
                  </a:ln>
                  <a:solidFill>
                    <a:schemeClr val="bg2">
                      <a:tint val="85000"/>
                      <a:satMod val="155000"/>
                    </a:scheme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latin typeface="Gill Sans MT Condensed" panose="020B0506020104020203" pitchFamily="34" charset="0"/>
                </a:rPr>
                <a:t>chnyder</a:t>
              </a:r>
              <a:endParaRPr lang="de-CH" sz="15500" b="1" cap="none" spc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Gill Sans MT Condensed" panose="020B0506020104020203" pitchFamily="34" charset="0"/>
              </a:endParaRPr>
            </a:p>
          </p:txBody>
        </p:sp>
      </p:grpSp>
      <p:grpSp>
        <p:nvGrpSpPr>
          <p:cNvPr id="8" name="Gruppieren 7"/>
          <p:cNvGrpSpPr/>
          <p:nvPr/>
        </p:nvGrpSpPr>
        <p:grpSpPr>
          <a:xfrm>
            <a:off x="584938" y="2725530"/>
            <a:ext cx="6098166" cy="3770263"/>
            <a:chOff x="3449989" y="2926725"/>
            <a:chExt cx="3024336" cy="3770263"/>
          </a:xfrm>
        </p:grpSpPr>
        <p:sp>
          <p:nvSpPr>
            <p:cNvPr id="10" name="Rechteck 9"/>
            <p:cNvSpPr/>
            <p:nvPr/>
          </p:nvSpPr>
          <p:spPr>
            <a:xfrm>
              <a:off x="3677463" y="2926725"/>
              <a:ext cx="999930" cy="3770263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de-DE" sz="23900" b="1" cap="none" spc="0" dirty="0" smtClean="0">
                  <a:ln w="12700">
                    <a:solidFill>
                      <a:schemeClr val="tx2">
                        <a:satMod val="155000"/>
                      </a:schemeClr>
                    </a:solidFill>
                    <a:prstDash val="solid"/>
                  </a:ln>
                  <a:solidFill>
                    <a:schemeClr val="bg2">
                      <a:tint val="85000"/>
                      <a:satMod val="155000"/>
                    </a:scheme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latin typeface="Gill Sans MT Condensed" panose="020B0506020104020203" pitchFamily="34" charset="0"/>
                </a:rPr>
                <a:t>C</a:t>
              </a:r>
              <a:endParaRPr lang="de-CH" sz="8000" b="1" cap="none" spc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Gill Sans MT Condensed" panose="020B0506020104020203" pitchFamily="34" charset="0"/>
              </a:endParaRPr>
            </a:p>
          </p:txBody>
        </p:sp>
        <p:sp>
          <p:nvSpPr>
            <p:cNvPr id="9" name="Rechteck 8"/>
            <p:cNvSpPr/>
            <p:nvPr/>
          </p:nvSpPr>
          <p:spPr>
            <a:xfrm>
              <a:off x="3449989" y="3573055"/>
              <a:ext cx="3024336" cy="2477601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de-DE" sz="15500" dirty="0">
                  <a:ln w="10541" cmpd="sng">
                    <a:solidFill>
                      <a:schemeClr val="accent1">
                        <a:shade val="88000"/>
                        <a:satMod val="110000"/>
                      </a:schemeClr>
                    </a:solidFill>
                    <a:prstDash val="solid"/>
                  </a:ln>
                  <a:solidFill>
                    <a:schemeClr val="tx2">
                      <a:lumMod val="75000"/>
                    </a:schemeClr>
                  </a:solidFill>
                  <a:latin typeface="Gill Sans MT Condensed" panose="020B0506020104020203" pitchFamily="34" charset="0"/>
                </a:rPr>
                <a:t>S</a:t>
              </a:r>
              <a:r>
                <a:rPr lang="de-DE" sz="8000" dirty="0" smtClean="0">
                  <a:ln w="10541" cmpd="sng">
                    <a:solidFill>
                      <a:schemeClr val="accent1">
                        <a:shade val="88000"/>
                        <a:satMod val="110000"/>
                      </a:schemeClr>
                    </a:solidFill>
                    <a:prstDash val="solid"/>
                  </a:ln>
                  <a:solidFill>
                    <a:schemeClr val="tx2">
                      <a:lumMod val="75000"/>
                    </a:schemeClr>
                  </a:solidFill>
                  <a:latin typeface="Gill Sans MT Condensed" panose="020B0506020104020203" pitchFamily="34" charset="0"/>
                </a:rPr>
                <a:t>chnyder</a:t>
              </a:r>
              <a:endParaRPr lang="de-DE" sz="23900" cap="none" spc="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effectLst/>
                <a:latin typeface="Gill Sans MT Condensed" panose="020B0506020104020203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8810882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uppieren 10"/>
          <p:cNvGrpSpPr/>
          <p:nvPr/>
        </p:nvGrpSpPr>
        <p:grpSpPr>
          <a:xfrm>
            <a:off x="922818" y="55904"/>
            <a:ext cx="4477277" cy="3770263"/>
            <a:chOff x="3995936" y="3126139"/>
            <a:chExt cx="2220468" cy="3770263"/>
          </a:xfrm>
        </p:grpSpPr>
        <p:sp>
          <p:nvSpPr>
            <p:cNvPr id="12" name="Rechteck 11"/>
            <p:cNvSpPr/>
            <p:nvPr/>
          </p:nvSpPr>
          <p:spPr>
            <a:xfrm>
              <a:off x="3995936" y="3126139"/>
              <a:ext cx="1274106" cy="3770263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de-DE" sz="23900" cap="none" spc="0" dirty="0" smtClean="0">
                  <a:ln w="10541" cmpd="sng">
                    <a:solidFill>
                      <a:schemeClr val="accent1">
                        <a:shade val="88000"/>
                        <a:satMod val="110000"/>
                      </a:schemeClr>
                    </a:solidFill>
                    <a:prstDash val="solid"/>
                  </a:ln>
                  <a:solidFill>
                    <a:schemeClr val="tx2">
                      <a:lumMod val="75000"/>
                    </a:schemeClr>
                  </a:solidFill>
                  <a:effectLst/>
                  <a:latin typeface="Gill Sans MT Condensed" panose="020B0506020104020203" pitchFamily="34" charset="0"/>
                </a:rPr>
                <a:t>C</a:t>
              </a:r>
              <a:endParaRPr lang="de-DE" sz="23900" cap="none" spc="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effectLst/>
                <a:latin typeface="Gill Sans MT Condensed" panose="020B0506020104020203" pitchFamily="34" charset="0"/>
              </a:endParaRPr>
            </a:p>
          </p:txBody>
        </p:sp>
        <p:sp>
          <p:nvSpPr>
            <p:cNvPr id="13" name="Rechteck 12"/>
            <p:cNvSpPr/>
            <p:nvPr/>
          </p:nvSpPr>
          <p:spPr>
            <a:xfrm>
              <a:off x="4323680" y="3964492"/>
              <a:ext cx="1892724" cy="2477601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de-DE" sz="15500" b="1" cap="none" spc="0" dirty="0" smtClean="0">
                  <a:ln w="12700">
                    <a:solidFill>
                      <a:schemeClr val="tx2">
                        <a:satMod val="155000"/>
                      </a:schemeClr>
                    </a:solidFill>
                    <a:prstDash val="solid"/>
                  </a:ln>
                  <a:solidFill>
                    <a:schemeClr val="bg2">
                      <a:tint val="85000"/>
                      <a:satMod val="155000"/>
                    </a:scheme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latin typeface="Gill Sans MT Condensed" panose="020B0506020104020203" pitchFamily="34" charset="0"/>
                </a:rPr>
                <a:t>S</a:t>
              </a:r>
              <a:r>
                <a:rPr lang="de-DE" sz="8000" b="1" cap="none" spc="0" dirty="0" smtClean="0">
                  <a:ln w="12700">
                    <a:solidFill>
                      <a:schemeClr val="tx2">
                        <a:satMod val="155000"/>
                      </a:schemeClr>
                    </a:solidFill>
                    <a:prstDash val="solid"/>
                  </a:ln>
                  <a:solidFill>
                    <a:schemeClr val="bg2">
                      <a:tint val="85000"/>
                      <a:satMod val="155000"/>
                    </a:scheme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latin typeface="Gill Sans MT Condensed" panose="020B0506020104020203" pitchFamily="34" charset="0"/>
                </a:rPr>
                <a:t>chnyder</a:t>
              </a:r>
              <a:endParaRPr lang="de-CH" sz="15500" b="1" cap="none" spc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Gill Sans MT Condensed" panose="020B0506020104020203" pitchFamily="34" charset="0"/>
              </a:endParaRPr>
            </a:p>
          </p:txBody>
        </p:sp>
      </p:grpSp>
      <p:grpSp>
        <p:nvGrpSpPr>
          <p:cNvPr id="8" name="Gruppieren 7"/>
          <p:cNvGrpSpPr/>
          <p:nvPr/>
        </p:nvGrpSpPr>
        <p:grpSpPr>
          <a:xfrm>
            <a:off x="297412" y="2725530"/>
            <a:ext cx="6098166" cy="3770263"/>
            <a:chOff x="3307393" y="2926725"/>
            <a:chExt cx="3024336" cy="3770263"/>
          </a:xfrm>
        </p:grpSpPr>
        <p:sp>
          <p:nvSpPr>
            <p:cNvPr id="10" name="Rechteck 9"/>
            <p:cNvSpPr/>
            <p:nvPr/>
          </p:nvSpPr>
          <p:spPr>
            <a:xfrm>
              <a:off x="3677463" y="2926725"/>
              <a:ext cx="999930" cy="3770263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de-DE" sz="23900" b="1" cap="none" spc="0" dirty="0" smtClean="0">
                  <a:ln w="12700">
                    <a:solidFill>
                      <a:schemeClr val="tx2">
                        <a:satMod val="155000"/>
                      </a:schemeClr>
                    </a:solidFill>
                    <a:prstDash val="solid"/>
                  </a:ln>
                  <a:solidFill>
                    <a:schemeClr val="bg2">
                      <a:tint val="85000"/>
                      <a:satMod val="155000"/>
                    </a:scheme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latin typeface="Gill Sans MT Condensed" panose="020B0506020104020203" pitchFamily="34" charset="0"/>
                </a:rPr>
                <a:t>C</a:t>
              </a:r>
              <a:endParaRPr lang="de-CH" sz="8000" b="1" cap="none" spc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Gill Sans MT Condensed" panose="020B0506020104020203" pitchFamily="34" charset="0"/>
              </a:endParaRPr>
            </a:p>
          </p:txBody>
        </p:sp>
        <p:sp>
          <p:nvSpPr>
            <p:cNvPr id="9" name="Rechteck 8"/>
            <p:cNvSpPr/>
            <p:nvPr/>
          </p:nvSpPr>
          <p:spPr>
            <a:xfrm>
              <a:off x="3307393" y="3846219"/>
              <a:ext cx="3024336" cy="2477601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de-DE" sz="15500" dirty="0">
                  <a:ln w="10541" cmpd="sng">
                    <a:solidFill>
                      <a:schemeClr val="accent1">
                        <a:shade val="88000"/>
                        <a:satMod val="110000"/>
                      </a:schemeClr>
                    </a:solidFill>
                    <a:prstDash val="solid"/>
                  </a:ln>
                  <a:solidFill>
                    <a:schemeClr val="tx2">
                      <a:lumMod val="75000"/>
                    </a:schemeClr>
                  </a:solidFill>
                  <a:latin typeface="Gill Sans MT Condensed" panose="020B0506020104020203" pitchFamily="34" charset="0"/>
                </a:rPr>
                <a:t>S</a:t>
              </a:r>
              <a:r>
                <a:rPr lang="de-DE" sz="8000" dirty="0" smtClean="0">
                  <a:ln w="10541" cmpd="sng">
                    <a:solidFill>
                      <a:schemeClr val="accent1">
                        <a:shade val="88000"/>
                        <a:satMod val="110000"/>
                      </a:schemeClr>
                    </a:solidFill>
                    <a:prstDash val="solid"/>
                  </a:ln>
                  <a:solidFill>
                    <a:schemeClr val="tx2">
                      <a:lumMod val="75000"/>
                    </a:schemeClr>
                  </a:solidFill>
                  <a:latin typeface="Gill Sans MT Condensed" panose="020B0506020104020203" pitchFamily="34" charset="0"/>
                </a:rPr>
                <a:t>chnyder</a:t>
              </a:r>
              <a:endParaRPr lang="de-DE" sz="23900" cap="none" spc="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effectLst/>
                <a:latin typeface="Gill Sans MT Condensed" panose="020B0506020104020203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27431588"/>
      </p:ext>
    </p:extLst>
  </p:cSld>
  <p:clrMapOvr>
    <a:masterClrMapping/>
  </p:clrMapOvr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38</Words>
  <Application>Microsoft Office PowerPoint</Application>
  <PresentationFormat>Bildschirmpräsentation (4:3)</PresentationFormat>
  <Paragraphs>38</Paragraphs>
  <Slides>8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8</vt:i4>
      </vt:variant>
    </vt:vector>
  </HeadingPairs>
  <TitlesOfParts>
    <vt:vector size="9" baseType="lpstr">
      <vt:lpstr>Larissa-Design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Luciano Guarnuto</dc:creator>
  <cp:lastModifiedBy>Luciano Guarnuto</cp:lastModifiedBy>
  <cp:revision>5</cp:revision>
  <dcterms:created xsi:type="dcterms:W3CDTF">2016-04-25T18:23:50Z</dcterms:created>
  <dcterms:modified xsi:type="dcterms:W3CDTF">2016-04-25T19:12:19Z</dcterms:modified>
</cp:coreProperties>
</file>